
<file path=[Content_Types].xml><?xml version="1.0" encoding="utf-8"?>
<Types xmlns="http://schemas.openxmlformats.org/package/2006/content-types">
  <Default Extension="png" ContentType="image/png"/>
  <Default Extension="bmp" ContentType="image/bmp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9" r:id="rId9"/>
    <p:sldId id="270" r:id="rId10"/>
    <p:sldId id="272" r:id="rId11"/>
    <p:sldId id="267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54" d="100"/>
          <a:sy n="54" d="100"/>
        </p:scale>
        <p:origin x="-1122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7E1B5-B44D-44A7-9C5F-96D869E13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0FF2D6-A003-414E-8AEE-5D9D4F544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295289-359B-4BF1-86F5-CF9E9F3B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B79010-1A4B-4B20-B61F-AE9192C4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5CA018-7529-4865-9397-0333617E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7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19C05-0994-4D40-9D02-71E47B46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8BD7CE-02A2-4A2D-A7AA-C2A755EF0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8810D4-53FF-45D8-844B-283F0634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DA3397-649A-4BD8-BA01-F035F079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5EB2FA-80D4-496D-9272-04F2B3FA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92346E9-D8F1-4708-9CA8-AA0664123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142D4-F4D0-4049-9FF1-1F6598AB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69A1C7-FD57-4B07-B1A4-2F1F7259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C361D6-81A9-4DAE-B457-E2DC46AB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0BCA8-90D1-4560-BAC3-CCF29450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1E4CD-A7F3-4668-A799-E71A1DE3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66E7BD-76AF-45D1-9907-23F5196D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09AA9-F3CF-4303-9AEC-D1810BF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6616A4-DDFB-4F13-8A36-2FA50ED4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A24AC2-A7F1-4A6E-A4E0-674C832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EB2A5-39F7-43E4-9448-3908729E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56F419-5DCC-4746-9C10-92197EA1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9AA11C-EA8A-466D-A5E6-642BA5C6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B9F4FC-1AE7-44C7-AFAC-D0985A9B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7473E2-BAB1-4704-953A-375CF3BD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0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EC5F5-FD97-43C5-8774-F9F9B2D1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F5488B-F336-446B-9EBF-A2D1078E1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91C6C8-02F4-4DBF-BF1F-9E0012405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19A5DD-5159-436A-BA8F-47A96A33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1509B0-F267-4B59-A304-34C507DC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3B13F-903A-453A-86F9-F9B3AAD6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AAD1E6-425C-4441-BEB0-D8A820FB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126D64-F86C-4E72-9248-7DF99DF49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33F0D7-E9BB-4F4F-BD10-AE5584A5A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7026AD6-F30A-44F3-B921-CEA6F7A74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3163B-0349-4250-9A4E-16F27DDFE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648BDA-1224-47B3-A8B5-813570F8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41CA67-1628-4C07-AD75-D95DCA5B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D2D0CD7-18E9-4F8B-B427-6C2EACA2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E51214-EF89-4552-876F-E1D110EE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D00DBC-C0FD-45C9-A640-C90F6EEE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025051-830E-42DF-A414-311BB738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80B7491-7E6F-486A-B116-D093499C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EFA6B3-C59D-49B9-9F2F-F1F1E0E4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20214E-9728-4720-8F01-F351DBF5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A15CEC-ACA7-4DB1-98CB-0C6512A4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1FE81-E4F6-46C2-8C4F-12A1E518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A03C1-7246-4CE7-A7C0-202FB411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7E048F-647D-4829-A84C-25256B681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B25077-AB2E-4E86-B7F9-9D61E00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B9A96E-1FC1-4A08-906E-62CCA5FE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787A9B-1FD8-4721-B078-97D2A02A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9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8FFECA-920F-46E8-9043-55CE192C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CF6E45-9835-4B9E-AB80-2F89B2FB0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17AAEDD-9BD3-4D57-A081-D6405070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2FAE10-821E-44CC-B95E-544C3C28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D5884A-D9B2-4271-A0E5-907290CE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0FFB9D-DC7C-4D65-B456-C6C668EB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180E17-DAA8-48D6-86D6-6C4D54B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50F93C-0A56-43C4-97D7-9F3722D5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C75938-7FDB-4C83-8718-3AA1AB7A6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7267-3216-4980-A861-64C3D8CB42E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B1647E-E0C3-4C29-8ACF-107ECF869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B74ABC-6FC5-4BB6-9CEC-A050AF84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32FC-6953-41C8-A8A2-45ED2E8F8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5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51BC8-7B7D-492F-8030-A0DEC1B14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516" y="2844289"/>
            <a:ext cx="10037736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atmospheric noise in the West Bering Sea zone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8E8380-9FBA-4A45-A573-E339CDE1E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482"/>
            <a:ext cx="9144000" cy="3058318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атмосферных помех в западно-беринговоморской зоне</a:t>
            </a:r>
          </a:p>
        </p:txBody>
      </p:sp>
    </p:spTree>
    <p:extLst>
      <p:ext uri="{BB962C8B-B14F-4D97-AF65-F5344CB8AC3E}">
        <p14:creationId xmlns:p14="http://schemas.microsoft.com/office/powerpoint/2010/main" val="220243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759B4-842B-4EF1-8EE7-AAF694CE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39"/>
            <a:ext cx="10515600" cy="68458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Геофизическая обстановка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Geophysical setting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20D837-9233-47FE-A62B-6CAE9D58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767978"/>
            <a:ext cx="11588781" cy="6090022"/>
          </a:xfrm>
        </p:spPr>
      </p:pic>
    </p:spTree>
    <p:extLst>
      <p:ext uri="{BB962C8B-B14F-4D97-AF65-F5344CB8AC3E}">
        <p14:creationId xmlns:p14="http://schemas.microsoft.com/office/powerpoint/2010/main" val="344734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F5478-9A45-4F02-A485-DDC55B48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037"/>
            <a:ext cx="10515600" cy="5397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Ионосферные данные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 data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AF396A-7370-4733-B58A-53892A72F5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1" y="712787"/>
            <a:ext cx="5373870" cy="599122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3829C56-6779-466C-B1F5-22FF1151A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346199"/>
            <a:ext cx="49339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918CB-8D93-442A-B47E-4F46A7CEFFC8}"/>
              </a:ext>
            </a:extLst>
          </p:cNvPr>
          <p:cNvSpPr txBox="1"/>
          <p:nvPr/>
        </p:nvSpPr>
        <p:spPr>
          <a:xfrm>
            <a:off x="1" y="-114239"/>
            <a:ext cx="121920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исследования показывают: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1.Возможность использования технологии SDR для оценки параметров атмосферных помех в приполярных областях.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2.Наличие в приполярных областях выбросов амплитуд атмосферных помех,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вариациями грозовой активности и гелиогеофизической обстановки.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3.Присутствие аномальных распределений амплитуд атмосферных помех в высоких широтах, в сочетании с выбросами амплитуд  может существенно уменьшить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нирования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ГМССБ в районе А4.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4.Необходимость проведения наблюдений в более высоких широтах для обеспечения надежного функционирования системы ГМССБ на трассе северного морского пути.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studies carried out show: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using the SDR technology to estimate the parameters of atmospheric interference in the circumpolar regions.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in the circumpolar regions of emissions of amplitudes of atmospheric noise caused by variations in thunderstorm activity and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heliogeophysical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anomalous distributions of atmospheric noise amplitudes at high latitudes, in combination with amplitude surges , can significantly reduce the efficiency of the GMDSS system in the A4 region.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to conduct observations at higher latitudes to ensure reliable operation of the GMDSS system along the Northern Sea Route.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9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68C48-57B3-443F-B814-9500AF89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значения атмосферного радиошума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Рекомендация МСЭ-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P.372-11 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values of atmospheric radio noise</a:t>
            </a:r>
            <a:r>
              <a:rPr lang="ru-RU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ITU-R P.372-11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C17233-5DD2-413E-94B9-5EC0A202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49" y="1634789"/>
            <a:ext cx="6590147" cy="51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277D63-143F-49CA-A7F4-046A46B5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41"/>
            <a:ext cx="10515600" cy="7302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наблюдения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tools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6851E1-D391-4F44-A17E-3A0C6C3BC5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"/>
          <a:stretch>
            <a:fillRect/>
          </a:stretch>
        </p:blipFill>
        <p:spPr bwMode="auto">
          <a:xfrm>
            <a:off x="5486399" y="1371599"/>
            <a:ext cx="6334125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921B3C-F31C-41C8-B34D-0BCC144379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/>
          <a:stretch>
            <a:fillRect/>
          </a:stretch>
        </p:blipFill>
        <p:spPr bwMode="auto">
          <a:xfrm>
            <a:off x="990984" y="1034762"/>
            <a:ext cx="4266815" cy="5642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F130D-5FA3-40BF-B509-3E61BA912552}"/>
              </a:ext>
            </a:extLst>
          </p:cNvPr>
          <p:cNvSpPr txBox="1"/>
          <p:nvPr/>
        </p:nvSpPr>
        <p:spPr>
          <a:xfrm>
            <a:off x="5734050" y="630820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SDR </a:t>
            </a:r>
            <a:r>
              <a:rPr lang="ru-RU" dirty="0"/>
              <a:t>приемник</a:t>
            </a:r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xmlns="" id="{EAA0BD4F-9907-4286-96FD-33F8A09E00E1}"/>
              </a:ext>
            </a:extLst>
          </p:cNvPr>
          <p:cNvSpPr/>
          <p:nvPr/>
        </p:nvSpPr>
        <p:spPr>
          <a:xfrm>
            <a:off x="6284494" y="5594334"/>
            <a:ext cx="228600" cy="762000"/>
          </a:xfrm>
          <a:prstGeom prst="upArrow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0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5A5A7-D594-47B7-8218-47CBF24A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12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экспедиции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Expedition route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2C06746-564A-4258-B4C7-DCF3718D0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55" y="677324"/>
            <a:ext cx="9228290" cy="6180676"/>
          </a:xfrm>
        </p:spPr>
      </p:pic>
    </p:spTree>
    <p:extLst>
      <p:ext uri="{BB962C8B-B14F-4D97-AF65-F5344CB8AC3E}">
        <p14:creationId xmlns:p14="http://schemas.microsoft.com/office/powerpoint/2010/main" val="427224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10CEBD-D5A4-4FF2-B0D2-111C459C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974"/>
            <a:ext cx="10515600" cy="22169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интенсивности помех по широте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the intensity of noise in latitude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659709-04D7-487F-A21C-5A24BC65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7" y="697672"/>
            <a:ext cx="10355981" cy="61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446EC-E7D6-468C-9B12-EF12DF3A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726"/>
            <a:ext cx="10515600" cy="5396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вариации интенсивности помех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variations in noise intensity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7B5E6D-FC78-42FC-94EC-4FBA8B92F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8" y="904776"/>
            <a:ext cx="11700843" cy="55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BBB826-BBFB-41EA-B0C5-067EF5BB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437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амплитуд нижних частот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frequency amplitude distribution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14928DD-F7C2-4C88-8F61-E0407BCCF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11" y="680810"/>
            <a:ext cx="8690730" cy="6177189"/>
          </a:xfrm>
        </p:spPr>
      </p:pic>
    </p:spTree>
    <p:extLst>
      <p:ext uri="{BB962C8B-B14F-4D97-AF65-F5344CB8AC3E}">
        <p14:creationId xmlns:p14="http://schemas.microsoft.com/office/powerpoint/2010/main" val="276405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43130-976C-4C6F-81A5-75B768AC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17"/>
            <a:ext cx="10515600" cy="381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амплитуд верхних частот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amplitude distribution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595031F3-F986-4B2C-A4ED-F0B0C869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575060"/>
            <a:ext cx="9353550" cy="62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B96736-0395-4C8F-A7C2-A1D47D1C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Грозовая активность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(Worldwide Lightning Location Network)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Thunderstorm activity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19" y="1099405"/>
            <a:ext cx="6867890" cy="56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2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243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Observations of atmospheric noise in the West Bering Sea zone</vt:lpstr>
      <vt:lpstr>Ожидаемые значения атмосферного радиошума Fam  Рекомендация МСЭ-R P.372-11  Expected values of atmospheric radio noise Fam  Recommendation ITU-R P.372-11</vt:lpstr>
      <vt:lpstr>Средства наблюдения  Observation tools</vt:lpstr>
      <vt:lpstr>Маршрут экспедиции Expedition route</vt:lpstr>
      <vt:lpstr>Вариации интенсивности помех по широте Variations in the intensity of noise in latitude </vt:lpstr>
      <vt:lpstr>Сезонные вариации интенсивности помех Seasonal variations in noise intensity</vt:lpstr>
      <vt:lpstr>Распределение амплитуд нижних частот Low frequency amplitude distribution</vt:lpstr>
      <vt:lpstr>Распределение амплитуд верхних частот High frequency amplitude distribution </vt:lpstr>
      <vt:lpstr>Грозовая активность (Worldwide Lightning Location Network)  Thunderstorm activity</vt:lpstr>
      <vt:lpstr>Геофизическая обстановка Geophysical setting</vt:lpstr>
      <vt:lpstr>Ионосферные данные Ionospheric data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atmospheric noise in the West Bering Sea zone</dc:title>
  <dc:creator>Владимир Сивоконь</dc:creator>
  <cp:lastModifiedBy>1</cp:lastModifiedBy>
  <cp:revision>14</cp:revision>
  <dcterms:created xsi:type="dcterms:W3CDTF">2021-09-09T02:59:14Z</dcterms:created>
  <dcterms:modified xsi:type="dcterms:W3CDTF">2021-09-29T00:56:58Z</dcterms:modified>
</cp:coreProperties>
</file>