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71" r:id="rId9"/>
    <p:sldId id="267" r:id="rId10"/>
    <p:sldId id="268" r:id="rId11"/>
    <p:sldId id="263" r:id="rId12"/>
    <p:sldId id="264" r:id="rId13"/>
    <p:sldId id="269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B5F65-CC49-425E-B8E0-308A6D27C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66369E-81A8-4349-A835-31452052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5AB0E-9838-4D12-A093-A465215B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0C801-D2CA-4CEA-B3EF-088245D4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B6854-45F8-488D-8CF6-5DAA7D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EBBE4-9550-44D1-A695-E888F0E1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60CED1-2A2A-4111-BB96-448727D4E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A2138-F344-414F-ADDD-A028F8C0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085D5-75B0-49EA-8C2F-E9A65CAE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68548-B2C1-4765-8A2F-BEBECF75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2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AE6749-04F8-4B1D-9FD2-BF35B79B0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794FC-E4C4-4FC2-9DAB-115A49574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88E96-9C58-49C2-80FF-6A80861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6554D-BFBF-44E9-931A-3976E44B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D6A4B-D1BF-4F43-97CE-E56ECE22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5AC1B-7845-4733-8E54-507A86E2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23953-601C-4D11-9781-9C98BBEB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17716-DEC5-4504-B060-00FC9F59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14802-D2B9-4206-9BA7-8E45904B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A89BC-4D21-4697-A8C5-341161B3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1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DD619-57C4-4E08-A292-1503967A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D9F7B-3919-42D1-941E-7A1CD4C4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A643F-5A40-419D-8C9F-61C4C2D9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4F9E2-6B0C-49BF-B0CD-931DD172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CCD6B-A736-4101-BFAF-9B67CBE1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5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124B9-B7EC-4D2E-9DAF-20BF61C1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9627D-4DEF-43AE-9B49-67E85456E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F12392-B3B9-45BD-82D5-0609ADF1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0FB112-2CFE-468C-AFD9-B7E8C99B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58B545-5D96-43F5-84ED-0079B986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0568D0-7BD2-48C9-9AF8-2EB7D92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1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2B32A-21B0-4CC3-A450-25439671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336E7-7D40-4AD4-81B4-21F6F59B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4D274-6797-4006-9DA5-CF789AD73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96FA-CA42-4DD8-9C0B-480C9F6BD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48A47C-5862-4277-8B66-15DE6DB6B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8D18B6-15B5-45B4-BC55-208D460B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86BE50-746A-4C5D-B41D-39D19C53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262341-7CFF-4E5F-B70E-B5A3DE03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0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C909A-3CA2-4169-B72B-03140DF5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30A7DF-DABA-453B-B1B8-B47A2F46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0A9830-3FD0-4BBE-8FA5-25A2B6B7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92970-FEAA-437A-9C47-085A7B30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6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28A511-1FB0-4777-82C5-A9C735C6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1A3584-37BD-46CE-8E28-3A3B60C3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913809-F4D8-4F17-9A2A-43E3F532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1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CD7E5-1901-44C0-832A-7AF344C5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D78EE-B3F0-407C-B1E1-386C5AD0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875F9-BC6E-401B-AE05-D0282921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0612A-89B6-4D5B-B3EA-F0D50EF7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CDC7D-105F-4019-905D-84A3B4B3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0AFD85-7A62-485A-A4F4-F338B300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4C51E-E757-4A54-BA35-73869A4F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4C7467-9EC1-4CBC-A028-383A61E2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3BE2E-3220-481D-AEEF-06BB2D588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959E70-C12D-4AC7-A251-E052EE4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8C850-9F60-4606-B0FA-A908CD9D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B77E0-D209-421D-9E6A-9686EC44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278D2-1DDA-46A7-965F-C470A606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0BA45-DC78-497E-9DFB-9350C2F3C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525BF-F699-48A6-9505-9555FE25F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BFD59-3371-43DE-AE9D-5E08EF6E423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25B46-AC48-4D96-B137-641533079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5A185-D1E8-4D23-8A8D-9A5575702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A3D2-8ADC-4895-8749-6AD1C657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5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69BD-E1E6-4FF7-BEEB-A007AB028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286" y="35160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of electromagnetic radiation scattered on artificial irregularity of the ionosphere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C3088-6FF5-4C6E-A244-93025000699D}"/>
              </a:ext>
            </a:extLst>
          </p:cNvPr>
          <p:cNvSpPr txBox="1"/>
          <p:nvPr/>
        </p:nvSpPr>
        <p:spPr>
          <a:xfrm>
            <a:off x="979714" y="99766"/>
            <a:ext cx="11016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Флуктуации рассеянного на искусственных неоднородностях ионосферы электромагнитного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106370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01B4D-8962-4C3A-A516-3302F3A7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Entries in Arctic and Mala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88B2F8-482E-4DD2-865B-F51DA72B6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3642"/>
            <a:ext cx="6070345" cy="39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571D0E-7051-41D4-9147-4FD07582E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54" y="2093642"/>
            <a:ext cx="607034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1C71-8341-45B6-BD00-5749DE0A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9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амплитуд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amplitudes in Arctic and Mala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D795FA8-68E9-42FE-BE71-1C2AFCB6C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8000"/>
            <a:ext cx="6010274" cy="395187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AA9555-59AD-4266-84CF-DE9D44606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8000"/>
            <a:ext cx="6010276" cy="39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96897-BEA2-4A5B-8C49-5E36C822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амплитуд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Umea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amplitudes in Mala and Umea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C83829-07FA-4730-B401-23116D244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2839"/>
            <a:ext cx="6129484" cy="40302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544610-0925-4635-B58B-6CE7AC78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52" y="1816100"/>
            <a:ext cx="598764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921E-EC7F-4FCA-B877-BEA5E805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68"/>
            <a:ext cx="10515600" cy="734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мерцаний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Index S4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F251B6-B713-4D09-907F-C6A0622A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56" y="892497"/>
            <a:ext cx="8852130" cy="5774703"/>
          </a:xfrm>
        </p:spPr>
      </p:pic>
    </p:spTree>
    <p:extLst>
      <p:ext uri="{BB962C8B-B14F-4D97-AF65-F5344CB8AC3E}">
        <p14:creationId xmlns:p14="http://schemas.microsoft.com/office/powerpoint/2010/main" val="81517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97756-37A6-4D9C-B939-3FD3B857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скоростей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distribution in Arctic and Mala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CB099-AF91-4D63-987D-4EED86BB6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9206"/>
            <a:ext cx="5996810" cy="3943024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0DBC581-FD8C-4B70-834D-1CAEBF0D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06"/>
            <a:ext cx="5953125" cy="3914301"/>
          </a:xfrm>
        </p:spPr>
      </p:pic>
    </p:spTree>
    <p:extLst>
      <p:ext uri="{BB962C8B-B14F-4D97-AF65-F5344CB8AC3E}">
        <p14:creationId xmlns:p14="http://schemas.microsoft.com/office/powerpoint/2010/main" val="251246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29334-0C56-4660-898A-DE703C0E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скоростей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Umea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distribution in Mala and Umea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2DA89B-AA8B-4A48-BE0D-CADE1EA25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" y="1952625"/>
            <a:ext cx="5968730" cy="39245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AB080-23D4-473B-BD07-262A1FA4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2625"/>
            <a:ext cx="5972171" cy="3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9681E-F4C6-42F0-91B9-53106113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400732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32BAD-188B-41B0-9998-0AA2C5E666D8}"/>
              </a:ext>
            </a:extLst>
          </p:cNvPr>
          <p:cNvSpPr txBox="1"/>
          <p:nvPr/>
        </p:nvSpPr>
        <p:spPr>
          <a:xfrm>
            <a:off x="326572" y="775835"/>
            <a:ext cx="117348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Многопозиционное наблюдение рассеянного на искусственных неоднородностях ионосферы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излучения позволяет оценить параметры этих неоднородностей.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рассеянного излучения имеют выраженную пространственную неоднородность.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неоднородность вероятнее всего порождается топологией и перемещением неоднородностей.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мерцаний рассеянной волны соответствует замираниям средней интенсивности.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1.Multi-position observation of the heating radiation scattered by artificial irregularities of the ionosphere makes it possible to estimate the parameters of these irregularities.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2.The parameters of the scattered radiation have a pronounced spatial heterogeneity.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3.This heterogeneity is most likely generated by the movement of heterogeneities.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4.Scattered wave scintillation index corresponds to moderate fading.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0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84E45-760A-45B1-9690-AED0EF46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90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мерцаний  (октябрь 2019)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Index (October 2019)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CE6FD-BE92-44A5-89A8-9C3E1D82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30" y="1265816"/>
            <a:ext cx="8624587" cy="53381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3B512-58A4-4F66-9075-6D47C6A7FDC8}"/>
              </a:ext>
            </a:extLst>
          </p:cNvPr>
          <p:cNvSpPr txBox="1"/>
          <p:nvPr/>
        </p:nvSpPr>
        <p:spPr>
          <a:xfrm>
            <a:off x="9040188" y="6433456"/>
            <a:ext cx="292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Гибридная частота</a:t>
            </a:r>
          </a:p>
        </p:txBody>
      </p:sp>
    </p:spTree>
    <p:extLst>
      <p:ext uri="{BB962C8B-B14F-4D97-AF65-F5344CB8AC3E}">
        <p14:creationId xmlns:p14="http://schemas.microsoft.com/office/powerpoint/2010/main" val="359721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E67B0-E34F-4673-B3F3-503ACC44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скоростей при изменении мощности воздействия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velocities when changing the impact power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FDDF6CF-CC8A-491C-8B9F-C38935C9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23" y="1160348"/>
            <a:ext cx="8591728" cy="5610566"/>
          </a:xfrm>
        </p:spPr>
      </p:pic>
    </p:spTree>
    <p:extLst>
      <p:ext uri="{BB962C8B-B14F-4D97-AF65-F5344CB8AC3E}">
        <p14:creationId xmlns:p14="http://schemas.microsoft.com/office/powerpoint/2010/main" val="235160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23919-29F6-47AA-B8B5-A3164528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Вихревые структуры в области активного воздействия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FCFF90-F1BF-4BB1-B3E8-3391D4329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6" y="968830"/>
            <a:ext cx="8783272" cy="5735648"/>
          </a:xfrm>
        </p:spPr>
      </p:pic>
    </p:spTree>
    <p:extLst>
      <p:ext uri="{BB962C8B-B14F-4D97-AF65-F5344CB8AC3E}">
        <p14:creationId xmlns:p14="http://schemas.microsoft.com/office/powerpoint/2010/main" val="428592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3CDF5-95C1-423A-A721-FA3F9BC3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42"/>
            <a:ext cx="10515600" cy="717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рассеяния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model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4B5A12-DC2F-4029-8D97-71695D37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3" y="987581"/>
            <a:ext cx="9911869" cy="5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96E48-1897-424D-A62A-FC85E03E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169183"/>
            <a:ext cx="10515600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23 июня 2020 года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results June 23, 2020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F29D3C-48B7-41EF-AB8B-D67E62E1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" y="1027906"/>
            <a:ext cx="10129520" cy="57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E1914-16D2-4ADF-8005-7AF3F312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20:00-20:30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Ionograms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 00-20: 30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076CD6-5D6C-4B9F-B593-6D1C311D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87" y="1950712"/>
            <a:ext cx="4245225" cy="3635986"/>
          </a:xfrm>
          <a:prstGeom prst="rect">
            <a:avLst/>
          </a:prstGeom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id="{DEC6363B-4D92-4983-B87B-50B65A812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86" y="1950712"/>
            <a:ext cx="4241984" cy="363598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F6CBF2-FD0E-4128-A37F-C8F42EE32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4" y="1950712"/>
            <a:ext cx="4241984" cy="36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F947-CE0F-47CA-9E57-735B6286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магнитного поля Земли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the earth's magnetic field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F204BA-60B4-4FE9-B7D1-5A8C0613E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22" y="947736"/>
            <a:ext cx="9050668" cy="5910263"/>
          </a:xfrm>
        </p:spPr>
      </p:pic>
    </p:spTree>
    <p:extLst>
      <p:ext uri="{BB962C8B-B14F-4D97-AF65-F5344CB8AC3E}">
        <p14:creationId xmlns:p14="http://schemas.microsoft.com/office/powerpoint/2010/main" val="197594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E110-4A18-4DD9-9836-FC19D38E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6" y="107218"/>
            <a:ext cx="10515600" cy="52895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наблюдения (июнь 2020 года)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Scheme (June 2020)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C05BD65-49F2-4B4D-8DE3-9914FACD8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85" y="780056"/>
            <a:ext cx="6713921" cy="5925544"/>
          </a:xfrm>
        </p:spPr>
      </p:pic>
    </p:spTree>
    <p:extLst>
      <p:ext uri="{BB962C8B-B14F-4D97-AF65-F5344CB8AC3E}">
        <p14:creationId xmlns:p14="http://schemas.microsoft.com/office/powerpoint/2010/main" val="142085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294</Words>
  <Application>Microsoft Office PowerPoint</Application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Fluctuations of electromagnetic radiation scattered on artificial irregularity of the ionosphere</vt:lpstr>
      <vt:lpstr>Индекс мерцаний  (октябрь 2019) Scintillation Index (October 2019)</vt:lpstr>
      <vt:lpstr>Распределение скоростей при изменении мощности воздействия  Distribution of velocities when changing the impact power</vt:lpstr>
      <vt:lpstr>Вихревые структуры в области активного воздействия</vt:lpstr>
      <vt:lpstr>Модель рассеяния  Scattering model</vt:lpstr>
      <vt:lpstr>Результаты исследований 23 июня 2020 года Research results June 23, 2020</vt:lpstr>
      <vt:lpstr>Ионограммы Тромсе 20:00-20:30 Ionograms Tromso 20: 00-20: 30</vt:lpstr>
      <vt:lpstr>Состояние магнитного поля Земли The state of the earth's magnetic field</vt:lpstr>
      <vt:lpstr>Схема наблюдения (июнь 2020 года) Observation Scheme (June 2020)</vt:lpstr>
      <vt:lpstr>Записи в Arctic и Mala Entries in Arctic and Mala</vt:lpstr>
      <vt:lpstr>Распределение амплитуд в Arctic и Mala Distribution of amplitudes in Arctic and Mala</vt:lpstr>
      <vt:lpstr>Распределение амплитуд в Mala и Umea Distribution of amplitudes in Mala and Umea</vt:lpstr>
      <vt:lpstr>Индекс мерцаний S4 Scintillation Index S4 </vt:lpstr>
      <vt:lpstr>Распределение скоростей в Arctic и Mala Velocity distribution in Arctic and Mala</vt:lpstr>
      <vt:lpstr>Распределение скоростей в Mala и Umea Velocity distribution in Mala and Umea</vt:lpstr>
      <vt:lpstr>Выводы: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Fluctuations of electromagnetic radiation scattered on artificial irregularity of the ionosphere</dc:title>
  <dc:creator>Владимир Сивоконь</dc:creator>
  <cp:lastModifiedBy>Пользователь</cp:lastModifiedBy>
  <cp:revision>10</cp:revision>
  <dcterms:created xsi:type="dcterms:W3CDTF">2021-09-09T02:14:55Z</dcterms:created>
  <dcterms:modified xsi:type="dcterms:W3CDTF">2021-09-29T08:35:23Z</dcterms:modified>
</cp:coreProperties>
</file>