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2" r:id="rId5"/>
    <p:sldId id="263" r:id="rId6"/>
    <p:sldId id="264" r:id="rId7"/>
    <p:sldId id="265" r:id="rId8"/>
    <p:sldId id="266" r:id="rId9"/>
    <p:sldId id="258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10D32B-8700-4CA7-B61B-BFDC02F5F4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D4180B9-9538-4FB8-8B23-B3359A196C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C72E4F-3AC8-4D10-B968-7DE34D371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BC70-B09B-472C-A91D-88AB14F11787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3092A4-1C4D-43EC-A970-4078B9E8C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473D0F-6951-4C12-9ADD-944EF018A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E8F3-01DD-457B-A8CB-0726CFD23E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393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3791CE-5573-4D6B-AF7F-4B0ADFAF5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23BC5DF-FC7B-4D9F-85CB-7F554F089B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343F537-CA9B-4DA7-ABCB-16BE4C72C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BC70-B09B-472C-A91D-88AB14F11787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62FB16D-4275-44B8-A894-4ECF89202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2CB94EC-A52A-457E-A194-BC907A52B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E8F3-01DD-457B-A8CB-0726CFD23E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945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22559E6-2A7D-4523-8F30-CF96B66B8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581C5B7-1F5C-43C6-8A33-AD261EA443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D61EB10-3D8C-4120-8FCC-30E782E85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BC70-B09B-472C-A91D-88AB14F11787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7DB3C0-DCCB-45A8-9EAA-91429EA7E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286D98-54A4-4B38-B651-8FAAF9D31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E8F3-01DD-457B-A8CB-0726CFD23E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9857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778B26-AC72-4E94-815C-0902B28A0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1C9FB9-0AE8-47FA-9116-DDA94518E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7C77C93-2430-430A-8750-CAA87A634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BC70-B09B-472C-A91D-88AB14F11787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FB0DD81-A2B8-4972-9BD7-5A8157C7A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644D66-FCC4-4631-B678-006A05C9A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E8F3-01DD-457B-A8CB-0726CFD23E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491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1FAECF-6647-44A4-B38A-9303D369A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5A0A445-F86A-4B3E-9617-C61B2F7583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BF91A6-43B1-4F81-9C7B-1A5C04878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BC70-B09B-472C-A91D-88AB14F11787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6E27A65-8CB5-45DC-954F-E87B8AE80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2E46F8-86CF-4B9C-8AA5-55112C529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E8F3-01DD-457B-A8CB-0726CFD23E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312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BDC77D-52E5-48E2-805A-B7014D661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D1DC59-C3C6-4E06-B4C4-39CA393CE7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7319FF1-32CF-45DC-BC65-19B4323745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CD9935D-40CA-4FCB-B96A-767639A13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BC70-B09B-472C-A91D-88AB14F11787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1CE102C-EBD2-4B3E-9A3B-1FA05F755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52F2721-50D3-4727-ACBC-E8815E2EA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E8F3-01DD-457B-A8CB-0726CFD23E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833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C0AF3A-5C39-48A7-AB03-668F610E0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C7ED94B-89EF-43B6-AB57-3ECC9ABA38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6557852-2838-4CCB-8E91-15FF6A617C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CDB10C7-C337-4054-83AD-AEF11136FD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2FC3C6C-AB99-43E6-82C9-B20BB21D9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D35D66F-5AD2-41B0-8E12-5927803EA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BC70-B09B-472C-A91D-88AB14F11787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B518C09-6559-4A60-979F-B495C6FFE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E83F97E-8256-4BBF-894A-C33356B5D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E8F3-01DD-457B-A8CB-0726CFD23E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5182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CB0222-A6AF-4E6F-B062-BFC40931C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E821407-12D1-40F3-8FF1-89CF12550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BC70-B09B-472C-A91D-88AB14F11787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4191E16-9F30-44D6-AC76-D049EB26A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1002646-5B5A-4274-A738-F593170E9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E8F3-01DD-457B-A8CB-0726CFD23E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521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0497EBC-FA45-4D94-B3D1-01DF79A21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BC70-B09B-472C-A91D-88AB14F11787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D4B1901-62DC-4D3B-97E2-2E1C31AC9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AF46EF4-2049-451D-91E8-D1F91152D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E8F3-01DD-457B-A8CB-0726CFD23E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112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59FDAD-0784-4C57-9492-330D0405D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706A35-1B59-49DD-BCEA-FCF53C07F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3F011CF-2843-4FA3-9EEB-6DF8001283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76CC499-7FCF-4BED-B6A6-46FDC72E5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BC70-B09B-472C-A91D-88AB14F11787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63C86EB-3A8A-4568-988D-E27EED87D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EB67240-45A0-46D0-99F0-B65FFBC77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E8F3-01DD-457B-A8CB-0726CFD23E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628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582536-EE3C-4417-A92B-D465F40C2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AFD5C32-9C5F-40EF-8847-8D9880776F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501506A-F789-453F-A128-8122EC45C7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F11242D-65C8-484A-97D8-03D3ACC8D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BC70-B09B-472C-A91D-88AB14F11787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0E056F2-D7CD-49A2-992B-E4C52B14F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4C9BCDC-9A44-40E0-BFC5-53EE839A3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E8F3-01DD-457B-A8CB-0726CFD23E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9623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7DE71D-40E0-4CB2-BFED-0B5B3A6D5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3EEEDBE-FE98-4E24-A3D8-FF7F0D8CD4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0F3EA2A-83AF-4843-AE76-BE5A52ADA7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0BC70-B09B-472C-A91D-88AB14F11787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F090A4-460A-4763-B31C-A43D33C83A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D6B49A-7A88-4277-9888-E46CC9CF7C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4E8F3-01DD-457B-A8CB-0726CFD23E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517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6C0638-87A1-40F9-A623-535A6A3528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9305" y="497150"/>
            <a:ext cx="9238695" cy="2931850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Charge Density Distribution Model in Self-Organizing Cloud</a:t>
            </a:r>
            <a:br>
              <a:rPr lang="ru-RU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ru-RU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ru-RU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2400" i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Applied Mathematics and Automation KBSC RAS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C2D6730-19EC-45DC-A3DE-74A9C9D8C6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ru-RU" sz="1800" b="1" i="1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/>
            <a:endParaRPr lang="ru-RU" sz="1800" b="1" i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/>
            <a:endParaRPr lang="ru-RU" sz="1800" b="1" i="1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/>
            <a:r>
              <a:rPr lang="en-GB" sz="1800" b="1" i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Tembulat</a:t>
            </a:r>
            <a:r>
              <a:rPr lang="en-GB" sz="1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Kumykov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096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>
            <a:extLst>
              <a:ext uri="{FF2B5EF4-FFF2-40B4-BE49-F238E27FC236}">
                <a16:creationId xmlns:a16="http://schemas.microsoft.com/office/drawing/2014/main" id="{18635BCE-179E-4C0F-9BC6-D775AF266E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397" y="414386"/>
            <a:ext cx="11835845" cy="5762578"/>
          </a:xfrm>
        </p:spPr>
      </p:pic>
    </p:spTree>
    <p:extLst>
      <p:ext uri="{BB962C8B-B14F-4D97-AF65-F5344CB8AC3E}">
        <p14:creationId xmlns:p14="http://schemas.microsoft.com/office/powerpoint/2010/main" val="3362442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>
            <a:extLst>
              <a:ext uri="{FF2B5EF4-FFF2-40B4-BE49-F238E27FC236}">
                <a16:creationId xmlns:a16="http://schemas.microsoft.com/office/drawing/2014/main" id="{900066E7-ECF9-4FCB-82C8-7C53C0F97E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62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29ADBDEC-9082-4612-9753-970F1E2F4D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326" y="240631"/>
            <a:ext cx="10973011" cy="6227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778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857E072-3A19-44C2-BF40-16D30E77CC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299" y="693019"/>
            <a:ext cx="11359401" cy="4908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698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39BAC5F-B383-4E3D-9C67-F7585BEE96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489" y="567890"/>
            <a:ext cx="11629021" cy="4783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582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876C31FE-8083-47DA-81C4-F7D6AC22A0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896" y="267100"/>
            <a:ext cx="11252051" cy="6323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285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5A8F865-E93B-4EAE-8798-E7FD34C0F3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5683" y="90783"/>
            <a:ext cx="8008219" cy="6801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626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B697837-E08D-48DB-A54F-6A5270D65E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7064" y="236167"/>
            <a:ext cx="7093819" cy="4449274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335F56F-E1C4-42F1-A59A-6512874303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3730" y="5060603"/>
            <a:ext cx="8462409" cy="50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848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888D6A-DE50-4CE7-9A56-4876A1FCC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2682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THANK YOU FOR YOUR ATTENTION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0487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26</Words>
  <Application>Microsoft Office PowerPoint</Application>
  <PresentationFormat>Широкоэкранный</PresentationFormat>
  <Paragraphs>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Charge Density Distribution Model in Self-Organizing Cloud   Institute of Applied Mathematics and Automation KBSC RAS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THANK YOU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Tembulat Kumykov</dc:creator>
  <cp:lastModifiedBy>Tembulat Kumykov</cp:lastModifiedBy>
  <cp:revision>13</cp:revision>
  <dcterms:created xsi:type="dcterms:W3CDTF">2020-09-21T14:38:05Z</dcterms:created>
  <dcterms:modified xsi:type="dcterms:W3CDTF">2020-09-22T15:42:05Z</dcterms:modified>
</cp:coreProperties>
</file>